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311" r:id="rId23"/>
    <p:sldId id="312" r:id="rId24"/>
    <p:sldId id="313" r:id="rId25"/>
    <p:sldId id="310" r:id="rId26"/>
    <p:sldId id="269" r:id="rId27"/>
    <p:sldId id="303" r:id="rId28"/>
    <p:sldId id="304" r:id="rId29"/>
    <p:sldId id="305" r:id="rId30"/>
    <p:sldId id="306" r:id="rId31"/>
    <p:sldId id="315" r:id="rId32"/>
    <p:sldId id="314" r:id="rId33"/>
  </p:sldIdLst>
  <p:sldSz cx="9144000" cy="5143500" type="screen16x9"/>
  <p:notesSz cx="6858000" cy="9144000"/>
  <p:embeddedFontLst>
    <p:embeddedFont>
      <p:font typeface="Doppio One" panose="020B0604020202020204" charset="0"/>
      <p:regular r:id="rId36"/>
    </p:embeddedFont>
    <p:embeddedFont>
      <p:font typeface="Encode Sans Condensed" panose="020B0604020202020204" charset="0"/>
      <p:regular r:id="rId37"/>
      <p:bold r:id="rId38"/>
    </p:embeddedFont>
    <p:embeddedFont>
      <p:font typeface="PT Sans" panose="020B0604020202020204" charset="0"/>
      <p:regular r:id="rId39"/>
      <p:bold r:id="rId40"/>
      <p:italic r:id="rId41"/>
      <p:boldItalic r:id="rId42"/>
    </p:embeddedFont>
    <p:embeddedFont>
      <p:font typeface="Bebas Neue" panose="020B0604020202020204" charset="0"/>
      <p:regular r:id="rId43"/>
    </p:embeddedFont>
    <p:embeddedFont>
      <p:font typeface="Encode San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25978" y="35600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2637630" y="380970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148216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72000" y="3819206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605664" y="383410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1320537" y="349843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760204" y="3851011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185464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218</Words>
  <Application>Microsoft Office PowerPoint</Application>
  <PresentationFormat>Affichage à l'écran (16:9)</PresentationFormat>
  <Paragraphs>75</Paragraphs>
  <Slides>32</Slides>
  <Notes>32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Doppio One</vt:lpstr>
      <vt:lpstr>Encode Sans Condensed</vt:lpstr>
      <vt:lpstr>PT Sans</vt:lpstr>
      <vt:lpstr>Arial</vt:lpstr>
      <vt:lpstr>Bebas Neue</vt:lpstr>
      <vt:lpstr>Encode Sans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Trello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137</cp:revision>
  <dcterms:modified xsi:type="dcterms:W3CDTF">2024-05-22T06:00:19Z</dcterms:modified>
</cp:coreProperties>
</file>